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66" r:id="rId6"/>
    <p:sldId id="264" r:id="rId7"/>
    <p:sldId id="265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7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C9533-645C-4E5E-A3B9-1FCB18609E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09E9E8-7E32-49BA-A4FA-6394D272B8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54E6F-B5E3-4B5A-9A67-BF9DE4CAF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700E5A-F2D6-45C6-A862-B37FC8D7F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E4BF1D-0B80-483F-B2D1-CA323C63E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54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4660-9834-4FF7-AD84-1D485811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09E95-272E-45C3-A4FB-507774854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F8716-58F8-4E1F-B432-B360FEE9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FDCE4-E357-4C4F-97CC-C7B7F118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6F1F3D-168E-42F1-9F9E-840079D450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707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563E86-EA7A-4400-90BD-F7F670C001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F20A41-9BFF-445A-8524-BD1BDF7292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E4058-196A-4675-9EE1-CDDE7DE5C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DFC43-C34C-481F-8A84-CB34F86D7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3A798-29DE-4C3C-9BA1-F83ABBF6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E4D2-0CD3-4DB1-9FFA-71990E23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1ED48-09BA-4442-95E0-4A600A2156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6DB392-3651-449A-BD60-673884598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FC5704-ED60-4E67-BA67-207EBB95F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3FCC2F-FE80-4E1E-B0AE-DA83A710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99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24D9D-6672-4EB6-9D79-99A56FD84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7D9C84-9E20-4294-8B92-227DD14E9F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B5EDE4-F2F7-4498-97EF-02CDE0FA5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8033A-CC75-4125-B8D5-3F41262FBA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9C97B-92E6-405B-9185-F061FD102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5167-6C2C-4872-BB01-B2CAB944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ECF47-689F-4AAE-BB77-B460AD74E1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BF9051-6AC4-445C-9648-B08A79D78A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EA00D-B247-4ED3-8BAF-7F2506441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8A96F-65F0-49E5-A9BF-51295F402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A1273-CC7A-4EBE-9D60-F5232370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69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A8400-7B11-478A-88FB-E21588F3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7380C0-CB68-42B5-A14B-041A68F587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3E114-7305-4B9D-A435-0BF1C7D4E4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497859-4B50-4CDA-AF60-B8E6E874A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561E20-FB41-4C73-8880-66961F7F4F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468968-F449-4412-B6CA-DF6C28B17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88CD8E-5D32-4E9B-A166-49C22E4F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6C6A04-A664-4BE5-B9A5-2F78CF123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6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B0513-FB86-431A-8CE2-B14637F11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060ED8-9621-4004-A7CF-8E9A34FD6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5C4EB8-FE88-4AA3-920E-DD3193D5D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6CA5A4-131E-423B-8092-963C0D5F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4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33E773-8E11-4622-8DC0-14BDC03B7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FF888-8FD6-482C-BAEA-BD22476E5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33C47-48F2-44B7-BE13-275BEA971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4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648E3-ABB5-4B07-BD6C-B1FA7C140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91E6B-CB6C-4AAB-9FB9-51A9C8EFA7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A64162-BEF6-48BD-9DFF-04E09D8C23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10FCE6-5EAD-4810-A6D4-F6216BD82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85722-1596-445F-B09C-D7E641C4B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04E45-B3D7-42DB-830A-46F6CD7DD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7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BFB7D-4991-42C3-B0E7-078A86DE9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40C615-1724-4634-B0C6-4D112BEF5A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BD6A0A-15C5-43EA-803D-77C038F91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04CA0E-2FAE-4D87-8D8F-EF96D6325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BCB6AB-FE0E-48E8-808D-69469D98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535E62-6F79-4A19-86CA-736FF9F7D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297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C25E23-2F5A-4B08-9CE1-21202712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7F4304-82F9-4942-8C72-5DE148F5D5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2B8B05-CA51-49A4-8AFB-DEFF4943D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55DEC-E021-4D53-BCC2-8302843E3181}" type="datetimeFigureOut">
              <a:rPr lang="en-US" smtClean="0"/>
              <a:t>3/12/2022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3FEF23-DAE8-4563-B6A5-4D18BF8E5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203B70-6361-4DCC-98EA-3253BCFAF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26E3A-CB79-4B0F-80C0-8CF3576B5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24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bd.fnal.gov/controls/micro_p/channelfinder/channelfinder_setup.ppt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ChannelFinder/recsyn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ChannelFinder/pyCFClient" TargetMode="External"/><Relationship Id="rId2" Type="http://schemas.openxmlformats.org/officeDocument/2006/relationships/hyperlink" Target="https://github.com/ChannelFinder/recsyn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-bd.fnal.gov/controls/micro_p/channelfinder/channelfinderapi.conf.txt" TargetMode="External"/><Relationship Id="rId4" Type="http://schemas.openxmlformats.org/officeDocument/2006/relationships/hyperlink" Target="https://www-bd.fnal.gov/controls/micro_p/channelfinder/cf.conf.txt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bd.fnal.gov/controls/micro_p/channelfinder/mapping_definitions.sh.txt" TargetMode="External"/><Relationship Id="rId2" Type="http://schemas.openxmlformats.org/officeDocument/2006/relationships/hyperlink" Target="https://github.com/ChannelFinder/ChannelFinderServi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-bd.fnal.gov/controls/micro_p/channelfinder/app.properties.txt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localhost:8088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-bd.fnal.gov/controls/micro_p/channelfinder/settings.ini.txt" TargetMode="External"/><Relationship Id="rId7" Type="http://schemas.openxmlformats.org/officeDocument/2006/relationships/hyperlink" Target="http://localhost:8080/dbwr/view.jsp?display=http://localhost:8080/PIP2TS/HB650/HB650cryostat.bob" TargetMode="External"/><Relationship Id="rId2" Type="http://schemas.openxmlformats.org/officeDocument/2006/relationships/hyperlink" Target="https://github.com/ControlSystemStudio/phoebu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-bd.fnal.gov/controls/micro_p/channelfinder/setenv.txt" TargetMode="External"/><Relationship Id="rId5" Type="http://schemas.openxmlformats.org/officeDocument/2006/relationships/hyperlink" Target="https://github.com/ornl-epics/pvws" TargetMode="External"/><Relationship Id="rId4" Type="http://schemas.openxmlformats.org/officeDocument/2006/relationships/hyperlink" Target="https://github.com/ornl-epics/dbwr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-bd.fnal.gov/controls/micro_p/channelfinder/__init__.py.txt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A3C89F8-0D2F-47FF-B903-151248265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81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14BE99-2065-4DFD-8370-F0A01FDCC5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80430" y="583345"/>
            <a:ext cx="7160357" cy="4164820"/>
          </a:xfrm>
        </p:spPr>
        <p:txBody>
          <a:bodyPr anchor="t">
            <a:normAutofit/>
          </a:bodyPr>
          <a:lstStyle/>
          <a:p>
            <a:pPr algn="r"/>
            <a:r>
              <a:rPr lang="en-US" sz="8000" dirty="0" err="1">
                <a:solidFill>
                  <a:srgbClr val="FFFFFF"/>
                </a:solidFill>
              </a:rPr>
              <a:t>ChannelFinder</a:t>
            </a:r>
            <a:r>
              <a:rPr lang="en-US" sz="8000" dirty="0">
                <a:solidFill>
                  <a:srgbClr val="FFFFFF"/>
                </a:solidFill>
              </a:rPr>
              <a:t> setup on vclx4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AFF47B-E8C9-486A-9308-79F0D3DAF0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8227" y="5264458"/>
            <a:ext cx="9779731" cy="1212542"/>
          </a:xfrm>
        </p:spPr>
        <p:txBody>
          <a:bodyPr>
            <a:noAutofit/>
          </a:bodyPr>
          <a:lstStyle/>
          <a:p>
            <a:pPr algn="l"/>
            <a:r>
              <a:rPr lang="en-US" sz="2000" dirty="0">
                <a:solidFill>
                  <a:srgbClr val="FFFFFF"/>
                </a:solidFill>
              </a:rPr>
              <a:t>Jimmy You</a:t>
            </a:r>
          </a:p>
          <a:p>
            <a:pPr algn="l"/>
            <a:r>
              <a:rPr lang="en-US" sz="2000" dirty="0">
                <a:solidFill>
                  <a:srgbClr val="FFFFFF"/>
                </a:solidFill>
              </a:rPr>
              <a:t>Mar. 2022</a:t>
            </a:r>
          </a:p>
          <a:p>
            <a:pPr algn="l"/>
            <a:r>
              <a:rPr lang="en-US" sz="2000" dirty="0">
                <a:hlinkClick r:id="rId2"/>
              </a:rPr>
              <a:t>https://www-bd.fnal.gov/controls/micro_p/channelfinder/channelfinder_setup.pptx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0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74359" y="583345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2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33139" y="8126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14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58819" y="103706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36425" y="5636680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0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45175" y="6096759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54288" y="6238029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58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CD88DFB-9CB6-4FB3-BD18-0595616DD7C6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0833" y="1101929"/>
            <a:ext cx="10025536" cy="48416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6181D17-DB75-48EA-BD51-4AF43BE72CA9}"/>
              </a:ext>
            </a:extLst>
          </p:cNvPr>
          <p:cNvSpPr txBox="1"/>
          <p:nvPr/>
        </p:nvSpPr>
        <p:spPr>
          <a:xfrm>
            <a:off x="932156" y="363985"/>
            <a:ext cx="3264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Deployment Diagram</a:t>
            </a:r>
          </a:p>
        </p:txBody>
      </p:sp>
    </p:spTree>
    <p:extLst>
      <p:ext uri="{BB962C8B-B14F-4D97-AF65-F5344CB8AC3E}">
        <p14:creationId xmlns:p14="http://schemas.microsoft.com/office/powerpoint/2010/main" val="372706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1AA894-1650-4AB8-B34A-1011AD9D5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Compoment</a:t>
            </a:r>
            <a:r>
              <a:rPr lang="en-US" dirty="0"/>
              <a:t>: </a:t>
            </a:r>
            <a:r>
              <a:rPr lang="en-US" b="1" dirty="0" err="1"/>
              <a:t>RecSync</a:t>
            </a:r>
            <a:r>
              <a:rPr lang="en-US" b="1" dirty="0"/>
              <a:t>/</a:t>
            </a:r>
            <a:r>
              <a:rPr lang="en-US" b="1" dirty="0" err="1"/>
              <a:t>RecCaster</a:t>
            </a:r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EA657E-C27E-4933-93AD-D59A2055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379" y="1296560"/>
            <a:ext cx="10515600" cy="5468878"/>
          </a:xfrm>
        </p:spPr>
        <p:txBody>
          <a:bodyPr/>
          <a:lstStyle/>
          <a:p>
            <a:r>
              <a:rPr lang="en-US" dirty="0">
                <a:hlinkClick r:id="rId2"/>
              </a:rPr>
              <a:t>https://github.com/ChannelFinder/recsync</a:t>
            </a:r>
            <a:endParaRPr lang="en-US" dirty="0"/>
          </a:p>
          <a:p>
            <a:r>
              <a:rPr lang="en-US" dirty="0"/>
              <a:t>EPICS module</a:t>
            </a:r>
          </a:p>
          <a:p>
            <a:r>
              <a:rPr lang="en-US" dirty="0"/>
              <a:t>Listen to UDP broadcast at port 5049</a:t>
            </a:r>
          </a:p>
          <a:p>
            <a:r>
              <a:rPr lang="en-US" dirty="0"/>
              <a:t>Forward PV and Field “alias” and “info” with TCP</a:t>
            </a:r>
          </a:p>
          <a:p>
            <a:pPr lvl="1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18B5E85-9F46-458D-AB5F-A91EBD28A507}"/>
              </a:ext>
            </a:extLst>
          </p:cNvPr>
          <p:cNvSpPr txBox="1"/>
          <p:nvPr/>
        </p:nvSpPr>
        <p:spPr>
          <a:xfrm>
            <a:off x="7511989" y="3499337"/>
            <a:ext cx="370199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test.db</a:t>
            </a:r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record(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longin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“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test:li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 {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alias(“test:lix1")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alias(“test:lix2")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 info("test", "testing")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680084A-72CF-49E3-B415-2700945C43A2}"/>
              </a:ext>
            </a:extLst>
          </p:cNvPr>
          <p:cNvSpPr txBox="1"/>
          <p:nvPr/>
        </p:nvSpPr>
        <p:spPr>
          <a:xfrm>
            <a:off x="838200" y="3472229"/>
            <a:ext cx="6177380" cy="329320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st.cmd</a:t>
            </a:r>
          </a:p>
          <a:p>
            <a:endParaRPr lang="en-US" sz="1600" b="1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## Register all support components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dbLoadDatabase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("../../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dbd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/demo.dbd",0,0)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demo_registerRecordDeviceDriver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pdbbase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reccastTimeout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5.0)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var(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reccastMaxHoldoff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, 5.0)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epicsEnvSet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("IOCNAME",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myioc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epicsEnvSet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("ENGINEER", "myself")</a:t>
            </a:r>
          </a:p>
          <a:p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epicsEnvSet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("LOCATION", "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myplace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")</a:t>
            </a: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50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83000">
              <a:schemeClr val="bg2"/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1AA894-1650-4AB8-B34A-1011AD9D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8" y="-96514"/>
            <a:ext cx="10515600" cy="1325563"/>
          </a:xfrm>
        </p:spPr>
        <p:txBody>
          <a:bodyPr/>
          <a:lstStyle/>
          <a:p>
            <a:r>
              <a:rPr lang="en-US" dirty="0" err="1"/>
              <a:t>Compoment</a:t>
            </a:r>
            <a:r>
              <a:rPr lang="en-US" dirty="0"/>
              <a:t>: </a:t>
            </a:r>
            <a:r>
              <a:rPr lang="en-US" b="1" dirty="0" err="1"/>
              <a:t>RecSync</a:t>
            </a:r>
            <a:r>
              <a:rPr lang="en-US" b="1" dirty="0"/>
              <a:t>/</a:t>
            </a:r>
            <a:r>
              <a:rPr lang="en-US" b="1" dirty="0" err="1"/>
              <a:t>RecCeiver</a:t>
            </a:r>
            <a:endParaRPr lang="en-US" b="1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EA657E-C27E-4933-93AD-D59A2055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827" y="1145219"/>
            <a:ext cx="11226553" cy="5575177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hlinkClick r:id="rId2"/>
              </a:rPr>
              <a:t>https://github.com/ChannelFinder/recsync</a:t>
            </a:r>
            <a:endParaRPr lang="en-US" dirty="0"/>
          </a:p>
          <a:p>
            <a:r>
              <a:rPr lang="en-US" dirty="0"/>
              <a:t>Python with Twisted package and </a:t>
            </a:r>
            <a:r>
              <a:rPr lang="en-US" dirty="0" err="1"/>
              <a:t>pyCFClient</a:t>
            </a:r>
            <a:r>
              <a:rPr lang="en-US" dirty="0"/>
              <a:t>(</a:t>
            </a:r>
            <a:r>
              <a:rPr lang="en-US" dirty="0">
                <a:hlinkClick r:id="rId3"/>
              </a:rPr>
              <a:t>https://github.com/ChannelFinder/pyCFClient</a:t>
            </a:r>
            <a:r>
              <a:rPr lang="en-US" dirty="0"/>
              <a:t>)</a:t>
            </a:r>
          </a:p>
          <a:p>
            <a:pPr marL="457200" lvl="1" indent="0">
              <a:buNone/>
            </a:pPr>
            <a:r>
              <a:rPr lang="en-US" dirty="0" err="1"/>
              <a:t>twistd</a:t>
            </a:r>
            <a:r>
              <a:rPr lang="en-US" dirty="0"/>
              <a:t> -n </a:t>
            </a:r>
            <a:r>
              <a:rPr lang="en-US" dirty="0" err="1"/>
              <a:t>recceiver</a:t>
            </a:r>
            <a:r>
              <a:rPr lang="en-US" dirty="0"/>
              <a:t> -f </a:t>
            </a:r>
            <a:r>
              <a:rPr lang="en-US" dirty="0" err="1"/>
              <a:t>cf.conf</a:t>
            </a:r>
            <a:endParaRPr lang="en-US" dirty="0"/>
          </a:p>
          <a:p>
            <a:r>
              <a:rPr lang="en-US" dirty="0"/>
              <a:t>UDP broadcast to port 5049, with TCP callback info</a:t>
            </a:r>
          </a:p>
          <a:p>
            <a:r>
              <a:rPr lang="en-US" dirty="0"/>
              <a:t>Receive PV from IOC/</a:t>
            </a:r>
            <a:r>
              <a:rPr lang="en-US" dirty="0" err="1"/>
              <a:t>RecCaster</a:t>
            </a:r>
            <a:r>
              <a:rPr lang="en-US" dirty="0"/>
              <a:t> at the TCP port</a:t>
            </a:r>
          </a:p>
          <a:p>
            <a:r>
              <a:rPr lang="en-US" dirty="0"/>
              <a:t>Forward PV with </a:t>
            </a:r>
            <a:r>
              <a:rPr lang="en-US" dirty="0" err="1"/>
              <a:t>pyCFClient</a:t>
            </a:r>
            <a:r>
              <a:rPr lang="en-US" dirty="0"/>
              <a:t> API to </a:t>
            </a:r>
            <a:r>
              <a:rPr lang="en-US" dirty="0" err="1"/>
              <a:t>ChannelFinder</a:t>
            </a:r>
            <a:r>
              <a:rPr lang="en-US" dirty="0"/>
              <a:t> Web Service</a:t>
            </a:r>
          </a:p>
          <a:p>
            <a:r>
              <a:rPr lang="en-US" dirty="0"/>
              <a:t>Configuration: </a:t>
            </a:r>
          </a:p>
          <a:p>
            <a:pPr lvl="1"/>
            <a:r>
              <a:rPr lang="en-US" dirty="0" err="1">
                <a:hlinkClick r:id="rId4"/>
              </a:rPr>
              <a:t>cf.conf</a:t>
            </a:r>
            <a:endParaRPr lang="en-US" dirty="0"/>
          </a:p>
          <a:p>
            <a:pPr lvl="2"/>
            <a:r>
              <a:rPr lang="en-US" dirty="0" err="1"/>
              <a:t>addrlist</a:t>
            </a:r>
            <a:r>
              <a:rPr lang="en-US" dirty="0"/>
              <a:t> = 255.255.255.255:5049</a:t>
            </a:r>
          </a:p>
          <a:p>
            <a:pPr lvl="2"/>
            <a:r>
              <a:rPr lang="en-US" dirty="0" err="1"/>
              <a:t>infotags</a:t>
            </a:r>
            <a:r>
              <a:rPr lang="en-US" dirty="0"/>
              <a:t> = test hello</a:t>
            </a:r>
          </a:p>
          <a:p>
            <a:pPr lvl="2"/>
            <a:r>
              <a:rPr lang="en-US" dirty="0"/>
              <a:t>alias = on</a:t>
            </a:r>
          </a:p>
          <a:p>
            <a:pPr lvl="1"/>
            <a:r>
              <a:rPr lang="en-US" dirty="0" err="1">
                <a:hlinkClick r:id="rId5"/>
              </a:rPr>
              <a:t>channelfinderapi.conf</a:t>
            </a:r>
            <a:endParaRPr lang="en-US" dirty="0"/>
          </a:p>
          <a:p>
            <a:pPr lvl="2"/>
            <a:r>
              <a:rPr lang="en-US" dirty="0" err="1"/>
              <a:t>BaseURL</a:t>
            </a:r>
            <a:r>
              <a:rPr lang="en-US" dirty="0"/>
              <a:t>=http://vclx4:8088/ChannelFinder</a:t>
            </a:r>
          </a:p>
        </p:txBody>
      </p:sp>
    </p:spTree>
    <p:extLst>
      <p:ext uri="{BB962C8B-B14F-4D97-AF65-F5344CB8AC3E}">
        <p14:creationId xmlns:p14="http://schemas.microsoft.com/office/powerpoint/2010/main" val="382954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1AA894-1650-4AB8-B34A-1011AD9D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828" y="-96514"/>
            <a:ext cx="10515600" cy="1325563"/>
          </a:xfrm>
        </p:spPr>
        <p:txBody>
          <a:bodyPr/>
          <a:lstStyle/>
          <a:p>
            <a:r>
              <a:rPr lang="en-US" dirty="0" err="1"/>
              <a:t>Compoment</a:t>
            </a:r>
            <a:r>
              <a:rPr lang="en-US" dirty="0"/>
              <a:t>: </a:t>
            </a:r>
            <a:r>
              <a:rPr lang="en-US" b="1" dirty="0" err="1"/>
              <a:t>ChannelFinder</a:t>
            </a:r>
            <a:r>
              <a:rPr lang="en-US" b="1" dirty="0"/>
              <a:t> Web Service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EA657E-C27E-4933-93AD-D59A2055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827" y="1145219"/>
            <a:ext cx="11226553" cy="5575177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https://github.com/ChannelFinder/ChannelFinderService</a:t>
            </a:r>
            <a:endParaRPr lang="en-US" dirty="0"/>
          </a:p>
          <a:p>
            <a:r>
              <a:rPr lang="en-US" dirty="0" err="1"/>
              <a:t>SpringBoot</a:t>
            </a:r>
            <a:r>
              <a:rPr lang="en-US" dirty="0"/>
              <a:t>/Tomcat</a:t>
            </a:r>
          </a:p>
          <a:p>
            <a:r>
              <a:rPr lang="en-US" dirty="0"/>
              <a:t>Receive PV from </a:t>
            </a:r>
            <a:r>
              <a:rPr lang="en-US" dirty="0" err="1"/>
              <a:t>RecCeiver</a:t>
            </a:r>
            <a:r>
              <a:rPr lang="en-US" dirty="0"/>
              <a:t> via HTTP REST API</a:t>
            </a:r>
          </a:p>
          <a:p>
            <a:r>
              <a:rPr lang="en-US" dirty="0"/>
              <a:t>Use </a:t>
            </a:r>
            <a:r>
              <a:rPr lang="en-US" dirty="0" err="1"/>
              <a:t>ElasticSearch</a:t>
            </a:r>
            <a:r>
              <a:rPr lang="en-US" dirty="0"/>
              <a:t> Index DB </a:t>
            </a:r>
          </a:p>
          <a:p>
            <a:pPr lvl="1"/>
            <a:r>
              <a:rPr lang="en-US" dirty="0"/>
              <a:t>Three indices: </a:t>
            </a:r>
            <a:r>
              <a:rPr lang="en-US" dirty="0">
                <a:hlinkClick r:id="rId3"/>
              </a:rPr>
              <a:t>mapping_definitions.sh</a:t>
            </a:r>
            <a:endParaRPr lang="en-US" dirty="0"/>
          </a:p>
          <a:p>
            <a:pPr lvl="2"/>
            <a:r>
              <a:rPr lang="en-US" dirty="0" err="1"/>
              <a:t>channelfinder</a:t>
            </a:r>
            <a:r>
              <a:rPr lang="en-US" dirty="0"/>
              <a:t>/</a:t>
            </a:r>
            <a:r>
              <a:rPr lang="en-US" dirty="0" err="1"/>
              <a:t>cf_channel</a:t>
            </a:r>
            <a:endParaRPr lang="en-US" dirty="0"/>
          </a:p>
          <a:p>
            <a:pPr lvl="2"/>
            <a:r>
              <a:rPr lang="en-US" dirty="0"/>
              <a:t>properties/</a:t>
            </a:r>
            <a:r>
              <a:rPr lang="en-US" dirty="0" err="1"/>
              <a:t>cf_property</a:t>
            </a:r>
            <a:endParaRPr lang="en-US" dirty="0"/>
          </a:p>
          <a:p>
            <a:pPr lvl="2"/>
            <a:r>
              <a:rPr lang="en-US" dirty="0"/>
              <a:t>tags/</a:t>
            </a:r>
            <a:r>
              <a:rPr lang="en-US" dirty="0" err="1"/>
              <a:t>cf_tag</a:t>
            </a:r>
            <a:endParaRPr lang="en-US" dirty="0"/>
          </a:p>
          <a:p>
            <a:r>
              <a:rPr lang="en-US" dirty="0"/>
              <a:t>Use embedded LDAP for authentication, configured in </a:t>
            </a:r>
            <a:r>
              <a:rPr lang="en-US" dirty="0" err="1"/>
              <a:t>cf.ldif</a:t>
            </a:r>
            <a:endParaRPr lang="en-US" dirty="0"/>
          </a:p>
          <a:p>
            <a:r>
              <a:rPr lang="en-US" dirty="0"/>
              <a:t>Configuration: </a:t>
            </a:r>
            <a:r>
              <a:rPr lang="en-US" dirty="0" err="1">
                <a:hlinkClick r:id="rId4"/>
              </a:rPr>
              <a:t>app.properties</a:t>
            </a:r>
            <a:r>
              <a:rPr lang="en-US" dirty="0"/>
              <a:t>; </a:t>
            </a:r>
            <a:r>
              <a:rPr lang="en-US" dirty="0" err="1"/>
              <a:t>cf.ldif</a:t>
            </a:r>
            <a:endParaRPr lang="en-US" dirty="0"/>
          </a:p>
          <a:p>
            <a:pPr lvl="1"/>
            <a:r>
              <a:rPr lang="en-US" dirty="0" err="1"/>
              <a:t>server.http.port</a:t>
            </a:r>
            <a:r>
              <a:rPr lang="en-US" dirty="0"/>
              <a:t>=8088</a:t>
            </a:r>
          </a:p>
          <a:p>
            <a:pPr lvl="1"/>
            <a:r>
              <a:rPr lang="en-US" dirty="0" err="1"/>
              <a:t>logging.file</a:t>
            </a:r>
            <a:r>
              <a:rPr lang="en-US" dirty="0"/>
              <a:t>=${</a:t>
            </a:r>
            <a:r>
              <a:rPr lang="en-US" dirty="0" err="1"/>
              <a:t>java.io.tmpdir</a:t>
            </a:r>
            <a:r>
              <a:rPr lang="en-US" dirty="0"/>
              <a:t>}/channelfinder.log</a:t>
            </a:r>
          </a:p>
          <a:p>
            <a:pPr lvl="1"/>
            <a:r>
              <a:rPr lang="en-US" dirty="0" err="1"/>
              <a:t>elasticsearch.network.host</a:t>
            </a:r>
            <a:r>
              <a:rPr lang="en-US" dirty="0"/>
              <a:t>: centry.fnal.gov</a:t>
            </a:r>
          </a:p>
          <a:p>
            <a:pPr lvl="1"/>
            <a:r>
              <a:rPr lang="en-US" dirty="0" err="1"/>
              <a:t>elasticsearch.http.port</a:t>
            </a:r>
            <a:r>
              <a:rPr lang="en-US" dirty="0"/>
              <a:t>: 9200</a:t>
            </a:r>
          </a:p>
          <a:p>
            <a:r>
              <a:rPr lang="en-US" dirty="0"/>
              <a:t>Run</a:t>
            </a:r>
          </a:p>
          <a:p>
            <a:pPr marL="457200" lvl="1" indent="0">
              <a:buNone/>
            </a:pPr>
            <a:r>
              <a:rPr lang="en-US" dirty="0" err="1"/>
              <a:t>nohup</a:t>
            </a:r>
            <a:r>
              <a:rPr lang="en-US" dirty="0"/>
              <a:t> java --add-exports=</a:t>
            </a:r>
            <a:r>
              <a:rPr lang="en-US" dirty="0" err="1"/>
              <a:t>java.naming</a:t>
            </a:r>
            <a:r>
              <a:rPr lang="en-US" dirty="0"/>
              <a:t>/</a:t>
            </a:r>
            <a:r>
              <a:rPr lang="en-US" dirty="0" err="1"/>
              <a:t>com.sun.jndi.ldap</a:t>
            </a:r>
            <a:r>
              <a:rPr lang="en-US" dirty="0"/>
              <a:t>=ALL-UNNAMED </a:t>
            </a:r>
          </a:p>
          <a:p>
            <a:pPr marL="457200" lvl="1" indent="0">
              <a:buNone/>
            </a:pPr>
            <a:r>
              <a:rPr lang="en-US" dirty="0"/>
              <a:t>-</a:t>
            </a:r>
            <a:r>
              <a:rPr lang="en-US" dirty="0" err="1"/>
              <a:t>Dspring.config.location</a:t>
            </a:r>
            <a:r>
              <a:rPr lang="en-US" dirty="0"/>
              <a:t>=file:./target/classes/</a:t>
            </a:r>
            <a:r>
              <a:rPr lang="en-US" dirty="0" err="1"/>
              <a:t>app.properties</a:t>
            </a:r>
            <a:r>
              <a:rPr lang="en-US" dirty="0"/>
              <a:t> </a:t>
            </a:r>
          </a:p>
          <a:p>
            <a:pPr marL="457200" lvl="1" indent="0">
              <a:buNone/>
            </a:pPr>
            <a:r>
              <a:rPr lang="en-US" dirty="0"/>
              <a:t>-jar target/ChannelFinder-4.0.0.jar &gt; /dev/null 2&gt;&amp;1 &amp;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00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1AA894-1650-4AB8-B34A-1011AD9D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4518" y="0"/>
            <a:ext cx="10515600" cy="798491"/>
          </a:xfrm>
        </p:spPr>
        <p:txBody>
          <a:bodyPr/>
          <a:lstStyle/>
          <a:p>
            <a:r>
              <a:rPr lang="en-US" dirty="0" err="1"/>
              <a:t>Compoment</a:t>
            </a:r>
            <a:r>
              <a:rPr lang="en-US" dirty="0"/>
              <a:t>: </a:t>
            </a:r>
            <a:r>
              <a:rPr lang="en-US" b="1" dirty="0" err="1"/>
              <a:t>ChannelFinder</a:t>
            </a:r>
            <a:r>
              <a:rPr lang="en-US" b="1" dirty="0"/>
              <a:t> Web Service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EA657E-C27E-4933-93AD-D59A2055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4518" y="734302"/>
            <a:ext cx="10515600" cy="47299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Human interfaces</a:t>
            </a:r>
          </a:p>
          <a:p>
            <a:r>
              <a:rPr lang="en-US" sz="2400" dirty="0"/>
              <a:t>curl http://vclx4:8088/ChannelFinder/resources/channels?test=testing</a:t>
            </a:r>
            <a:r>
              <a:rPr lang="en-US" dirty="0"/>
              <a:t> </a:t>
            </a:r>
          </a:p>
          <a:p>
            <a:r>
              <a:rPr lang="en-US" dirty="0">
                <a:hlinkClick r:id="rId2"/>
              </a:rPr>
              <a:t>http://vclx4:8088/</a:t>
            </a:r>
            <a:endParaRPr lang="en-US" dirty="0"/>
          </a:p>
          <a:p>
            <a:r>
              <a:rPr lang="en-US" dirty="0"/>
              <a:t>Phoebus Channel View</a:t>
            </a:r>
          </a:p>
          <a:p>
            <a:pPr marL="457200" lvl="1" indent="0">
              <a:buNone/>
            </a:pPr>
            <a:r>
              <a:rPr lang="en-US" dirty="0"/>
              <a:t>q: * test=testing</a:t>
            </a:r>
          </a:p>
          <a:p>
            <a:pPr marL="457200" lvl="1" indent="0">
              <a:buNone/>
            </a:pPr>
            <a:r>
              <a:rPr lang="en-US" dirty="0"/>
              <a:t>q: FNAL*DEW*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810807E-5BF0-4EE3-A179-A1EDA36DBF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8055" y="1657453"/>
            <a:ext cx="6698942" cy="354309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20E4BE6-D33C-47B6-8164-94A06F065B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4276590"/>
            <a:ext cx="8167747" cy="2624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450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1AA894-1650-4AB8-B34A-1011AD9D5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737" y="-140902"/>
            <a:ext cx="10515600" cy="1325563"/>
          </a:xfrm>
        </p:spPr>
        <p:txBody>
          <a:bodyPr/>
          <a:lstStyle/>
          <a:p>
            <a:r>
              <a:rPr lang="en-US" b="1" dirty="0"/>
              <a:t>Phoebus display builder and web runtime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7EA657E-C27E-4933-93AD-D59A2055C6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737" y="845597"/>
            <a:ext cx="11705947" cy="592806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Display Builder</a:t>
            </a:r>
          </a:p>
          <a:p>
            <a:pPr lvl="1"/>
            <a:r>
              <a:rPr lang="en-US" dirty="0">
                <a:hlinkClick r:id="rId2"/>
              </a:rPr>
              <a:t>https://github.com/ControlSystemStudio/phoebus</a:t>
            </a:r>
            <a:endParaRPr lang="en-US" dirty="0"/>
          </a:p>
          <a:p>
            <a:pPr lvl="1"/>
            <a:r>
              <a:rPr lang="en-US" dirty="0"/>
              <a:t>Java based GUI tool to build control interface</a:t>
            </a:r>
          </a:p>
          <a:p>
            <a:pPr lvl="1"/>
            <a:r>
              <a:rPr lang="en-US" dirty="0"/>
              <a:t>Run: phoebus.sh</a:t>
            </a:r>
          </a:p>
          <a:p>
            <a:pPr lvl="1"/>
            <a:r>
              <a:rPr lang="en-US" dirty="0"/>
              <a:t>Configuration: </a:t>
            </a:r>
            <a:r>
              <a:rPr lang="en-US" dirty="0">
                <a:hlinkClick r:id="rId3"/>
              </a:rPr>
              <a:t>settings.ini</a:t>
            </a:r>
            <a:endParaRPr lang="en-US" dirty="0"/>
          </a:p>
          <a:p>
            <a:pPr marL="914400" lvl="2" indent="0">
              <a:buNone/>
            </a:pPr>
            <a:r>
              <a:rPr lang="en-US" dirty="0" err="1"/>
              <a:t>org.phoebus.channelfinder</a:t>
            </a:r>
            <a:r>
              <a:rPr lang="en-US" dirty="0"/>
              <a:t>/</a:t>
            </a:r>
            <a:r>
              <a:rPr lang="en-US" dirty="0" err="1"/>
              <a:t>serviceURL</a:t>
            </a:r>
            <a:r>
              <a:rPr lang="en-US" dirty="0"/>
              <a:t>=http://vclx4:8088/ChannelFinder</a:t>
            </a:r>
          </a:p>
          <a:p>
            <a:pPr lvl="1"/>
            <a:r>
              <a:rPr lang="en-US" dirty="0"/>
              <a:t>BOB repo: vclx4:/</a:t>
            </a:r>
            <a:r>
              <a:rPr lang="en-US" dirty="0" err="1"/>
              <a:t>usr</a:t>
            </a:r>
            <a:r>
              <a:rPr lang="en-US" dirty="0"/>
              <a:t>/local/epics/Config/CSS/PIP2TS/HB650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Web Runtime</a:t>
            </a:r>
          </a:p>
          <a:p>
            <a:pPr lvl="1"/>
            <a:r>
              <a:rPr lang="en-US" dirty="0">
                <a:hlinkClick r:id="rId4"/>
              </a:rPr>
              <a:t>https://github.com/ornl-epics/dbwr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https://github.com/ornl-epics/pvws</a:t>
            </a:r>
            <a:endParaRPr lang="en-US" dirty="0"/>
          </a:p>
          <a:p>
            <a:pPr lvl="1"/>
            <a:r>
              <a:rPr lang="en-US" dirty="0"/>
              <a:t>Tomcat with </a:t>
            </a:r>
            <a:r>
              <a:rPr lang="en-US" dirty="0" err="1"/>
              <a:t>dbwr.war</a:t>
            </a:r>
            <a:r>
              <a:rPr lang="en-US" dirty="0"/>
              <a:t> and </a:t>
            </a:r>
            <a:r>
              <a:rPr lang="en-US" dirty="0" err="1"/>
              <a:t>pvws.war</a:t>
            </a:r>
            <a:endParaRPr lang="en-US" dirty="0"/>
          </a:p>
          <a:p>
            <a:pPr lvl="1"/>
            <a:r>
              <a:rPr lang="en-US" dirty="0"/>
              <a:t>Run: ~/apache-tomcat-9.0.58/bin/startup.sh</a:t>
            </a:r>
          </a:p>
          <a:p>
            <a:pPr lvl="1"/>
            <a:r>
              <a:rPr lang="en-US" dirty="0"/>
              <a:t>Configuration: bin/</a:t>
            </a:r>
            <a:r>
              <a:rPr lang="en-US" dirty="0">
                <a:hlinkClick r:id="rId6"/>
              </a:rPr>
              <a:t>setenv.sh</a:t>
            </a:r>
            <a:endParaRPr lang="en-US" dirty="0"/>
          </a:p>
          <a:p>
            <a:pPr lvl="2"/>
            <a:r>
              <a:rPr lang="en-US" dirty="0"/>
              <a:t>export EPICS_CA_ADDR_LIST=131.225.120.227:6722</a:t>
            </a:r>
          </a:p>
          <a:p>
            <a:pPr lvl="2"/>
            <a:r>
              <a:rPr lang="en-US" dirty="0"/>
              <a:t>export PV_WRITE_SUPPORT=true</a:t>
            </a:r>
          </a:p>
          <a:p>
            <a:pPr lvl="1"/>
            <a:r>
              <a:rPr lang="en-US" dirty="0">
                <a:hlinkClick r:id="rId7"/>
              </a:rPr>
              <a:t>http://vclx4:8080/dbwr/view.jsp?display=http://vclx4:8080/PIP2TS/HB650/HB650cryostat.bob</a:t>
            </a:r>
            <a:endParaRPr lang="en-US" dirty="0"/>
          </a:p>
          <a:p>
            <a:pPr lvl="1"/>
            <a:r>
              <a:rPr lang="en-US" dirty="0"/>
              <a:t>BOB update/sync: </a:t>
            </a:r>
          </a:p>
          <a:p>
            <a:pPr marL="914400" lvl="2" indent="0">
              <a:buNone/>
            </a:pPr>
            <a:r>
              <a:rPr lang="en-US" dirty="0"/>
              <a:t>cp –</a:t>
            </a:r>
            <a:r>
              <a:rPr lang="en-US" dirty="0" err="1"/>
              <a:t>rp</a:t>
            </a:r>
            <a:r>
              <a:rPr lang="en-US" dirty="0"/>
              <a:t> /</a:t>
            </a:r>
            <a:r>
              <a:rPr lang="en-US" dirty="0" err="1"/>
              <a:t>usr</a:t>
            </a:r>
            <a:r>
              <a:rPr lang="en-US" dirty="0"/>
              <a:t>/local/epics/Config/CSS/PIP2TS ~/apache-tomcat-9.0.58/webapps/ROOT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94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34CD0-143C-4C5E-97DC-7270503FB1F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71938" y="708795"/>
            <a:ext cx="11944350" cy="6082622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RecSync</a:t>
            </a:r>
            <a:r>
              <a:rPr lang="en-US" sz="2000" dirty="0"/>
              <a:t>/</a:t>
            </a:r>
            <a:r>
              <a:rPr lang="en-US" sz="2000" dirty="0" err="1"/>
              <a:t>Reccaster</a:t>
            </a:r>
            <a:r>
              <a:rPr lang="en-US" sz="2000" dirty="0"/>
              <a:t>/</a:t>
            </a:r>
            <a:r>
              <a:rPr lang="en-US" sz="2000" dirty="0" err="1"/>
              <a:t>RecCeiver</a:t>
            </a:r>
            <a:r>
              <a:rPr lang="en-US" sz="2000" dirty="0"/>
              <a:t>/</a:t>
            </a:r>
            <a:r>
              <a:rPr lang="en-US" sz="2000" dirty="0" err="1"/>
              <a:t>demoIOC</a:t>
            </a:r>
            <a:endParaRPr lang="en-US" sz="2000" dirty="0"/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code "fix“: </a:t>
            </a:r>
            <a:r>
              <a:rPr lang="en-US" sz="1600" dirty="0">
                <a:solidFill>
                  <a:srgbClr val="FF0000"/>
                </a:solidFill>
                <a:hlinkClick r:id="rId2"/>
              </a:rPr>
              <a:t>__init__.py</a:t>
            </a:r>
            <a:r>
              <a:rPr lang="en-US" sz="1600" dirty="0">
                <a:solidFill>
                  <a:srgbClr val="FF0000"/>
                </a:solidFill>
              </a:rPr>
              <a:t>: remove reactor, </a:t>
            </a:r>
            <a:r>
              <a:rPr lang="en-US" sz="1600" dirty="0" err="1">
                <a:solidFill>
                  <a:srgbClr val="FF0000"/>
                </a:solidFill>
              </a:rPr>
              <a:t>pollreactor.install</a:t>
            </a:r>
            <a:r>
              <a:rPr lang="en-US" sz="1600" dirty="0">
                <a:solidFill>
                  <a:srgbClr val="FF0000"/>
                </a:solidFill>
              </a:rPr>
              <a:t>()</a:t>
            </a:r>
          </a:p>
          <a:p>
            <a:pPr lvl="1"/>
            <a:r>
              <a:rPr lang="en-US" sz="1600" dirty="0"/>
              <a:t>Enable debug: </a:t>
            </a:r>
            <a:r>
              <a:rPr lang="en-US" sz="1600" dirty="0" err="1"/>
              <a:t>cf.conf</a:t>
            </a:r>
            <a:r>
              <a:rPr lang="en-US" sz="1600" dirty="0"/>
              <a:t>: </a:t>
            </a:r>
            <a:r>
              <a:rPr lang="en-US" sz="1600" dirty="0" err="1"/>
              <a:t>loglevel</a:t>
            </a:r>
            <a:r>
              <a:rPr lang="en-US" sz="1600" dirty="0"/>
              <a:t>=DEBUG</a:t>
            </a:r>
          </a:p>
          <a:p>
            <a:pPr lvl="1"/>
            <a:r>
              <a:rPr lang="en-US" sz="1600" dirty="0"/>
              <a:t>debug with alternative port(5049 -&gt; 5050): update announce.py and </a:t>
            </a:r>
            <a:r>
              <a:rPr lang="en-US" sz="1600" dirty="0" err="1"/>
              <a:t>cf.conf</a:t>
            </a:r>
            <a:r>
              <a:rPr lang="en-US" sz="1600" dirty="0"/>
              <a:t> and </a:t>
            </a:r>
            <a:r>
              <a:rPr lang="en-US" sz="1600" dirty="0" err="1"/>
              <a:t>caster.h</a:t>
            </a:r>
            <a:endParaRPr lang="en-US" sz="1600" dirty="0"/>
          </a:p>
          <a:p>
            <a:pPr lvl="1"/>
            <a:r>
              <a:rPr lang="en-US" sz="1600" dirty="0"/>
              <a:t>python </a:t>
            </a:r>
            <a:r>
              <a:rPr lang="en-US" sz="1600" dirty="0" err="1"/>
              <a:t>setup.jy</a:t>
            </a:r>
            <a:r>
              <a:rPr lang="en-US" sz="1600" dirty="0"/>
              <a:t> install</a:t>
            </a:r>
          </a:p>
          <a:p>
            <a:r>
              <a:rPr lang="en-US" sz="2000" dirty="0" err="1"/>
              <a:t>ChannelFinder</a:t>
            </a:r>
            <a:r>
              <a:rPr lang="en-US" sz="2000" dirty="0"/>
              <a:t> Web Runtime (</a:t>
            </a:r>
            <a:r>
              <a:rPr lang="en-US" sz="2000" dirty="0" err="1"/>
              <a:t>app.properties</a:t>
            </a:r>
            <a:r>
              <a:rPr lang="en-US" sz="2000" dirty="0"/>
              <a:t>)</a:t>
            </a:r>
          </a:p>
          <a:p>
            <a:pPr marL="457200" lvl="1" indent="0">
              <a:buNone/>
            </a:pPr>
            <a:r>
              <a:rPr lang="en-US" sz="1600" dirty="0" err="1"/>
              <a:t>logging.file</a:t>
            </a:r>
            <a:r>
              <a:rPr lang="en-US" sz="1600" dirty="0"/>
              <a:t>=${</a:t>
            </a:r>
            <a:r>
              <a:rPr lang="en-US" sz="1600" dirty="0" err="1"/>
              <a:t>java.io.tmpdir</a:t>
            </a:r>
            <a:r>
              <a:rPr lang="en-US" sz="1600" dirty="0"/>
              <a:t>}/channelfinder.log</a:t>
            </a:r>
            <a:endParaRPr lang="en-US" sz="1200" dirty="0"/>
          </a:p>
          <a:p>
            <a:pPr marL="457200" lvl="1" indent="0">
              <a:buNone/>
            </a:pPr>
            <a:r>
              <a:rPr lang="en-US" sz="1600" dirty="0" err="1"/>
              <a:t>logging.level.org.elasticsearch.client.RestClient</a:t>
            </a:r>
            <a:r>
              <a:rPr lang="en-US" sz="1600" dirty="0"/>
              <a:t>=ERROR</a:t>
            </a:r>
          </a:p>
          <a:p>
            <a:pPr marL="457200" lvl="1" indent="0">
              <a:buNone/>
            </a:pPr>
            <a:r>
              <a:rPr lang="en-US" sz="1600" dirty="0" err="1"/>
              <a:t>logging.level.gov.bnl.channelfinder.ChannelManager.audit</a:t>
            </a:r>
            <a:r>
              <a:rPr lang="en-US" sz="1600" dirty="0"/>
              <a:t>=WARN</a:t>
            </a:r>
          </a:p>
          <a:p>
            <a:pPr marL="457200" lvl="1" indent="0">
              <a:buNone/>
            </a:pPr>
            <a:r>
              <a:rPr lang="en-US" sz="1600" dirty="0" err="1"/>
              <a:t>server.http.port</a:t>
            </a:r>
            <a:r>
              <a:rPr lang="en-US" sz="1600" dirty="0"/>
              <a:t>=8088</a:t>
            </a:r>
          </a:p>
          <a:p>
            <a:pPr lvl="1"/>
            <a:r>
              <a:rPr lang="en-US" sz="1600" dirty="0"/>
              <a:t>Test</a:t>
            </a:r>
          </a:p>
          <a:p>
            <a:pPr marL="457200" lvl="1" indent="0">
              <a:buNone/>
            </a:pPr>
            <a:r>
              <a:rPr lang="en-US" sz="1500" dirty="0"/>
              <a:t>curl --basic -u x:x -H 'Content-Type: application/json'  -X PUT -d '{"</a:t>
            </a:r>
            <a:r>
              <a:rPr lang="en-US" sz="1500" dirty="0" err="1"/>
              <a:t>name":"foo</a:t>
            </a:r>
            <a:r>
              <a:rPr lang="en-US" sz="1500" dirty="0"/>
              <a:t>", "</a:t>
            </a:r>
            <a:r>
              <a:rPr lang="en-US" sz="1500" dirty="0" err="1"/>
              <a:t>owner":“x</a:t>
            </a:r>
            <a:r>
              <a:rPr lang="en-US" sz="1500" dirty="0"/>
              <a:t>"}’  http://vclx4:8088/ChannelFinder/resources/tags/foo</a:t>
            </a:r>
            <a:endParaRPr lang="en-US" sz="1600" dirty="0"/>
          </a:p>
          <a:p>
            <a:pPr marL="457200" lvl="1" indent="0">
              <a:buNone/>
            </a:pPr>
            <a:r>
              <a:rPr lang="en-US" sz="1600" dirty="0"/>
              <a:t>curl http://vclx4:8088/ChannelFinder/resources/tags/foo</a:t>
            </a:r>
          </a:p>
          <a:p>
            <a:r>
              <a:rPr lang="en-US" sz="2000" dirty="0"/>
              <a:t>Copy file:</a:t>
            </a:r>
          </a:p>
          <a:p>
            <a:pPr lvl="1"/>
            <a:r>
              <a:rPr lang="en-US" sz="1600" dirty="0" err="1"/>
              <a:t>pscp</a:t>
            </a:r>
            <a:r>
              <a:rPr lang="en-US" sz="1600" dirty="0"/>
              <a:t> -r -p -load </a:t>
            </a:r>
            <a:r>
              <a:rPr lang="en-US" sz="1600" dirty="0" err="1"/>
              <a:t>via_nc_proxy</a:t>
            </a:r>
            <a:r>
              <a:rPr lang="en-US" sz="1600" dirty="0"/>
              <a:t> </a:t>
            </a:r>
            <a:r>
              <a:rPr lang="en-US" sz="1600" dirty="0" err="1"/>
              <a:t>pvws.war</a:t>
            </a:r>
            <a:r>
              <a:rPr lang="en-US" sz="1600" dirty="0"/>
              <a:t> youj@clx28:</a:t>
            </a:r>
          </a:p>
          <a:p>
            <a:r>
              <a:rPr lang="en-US" sz="2000" dirty="0"/>
              <a:t>TCP tunneling</a:t>
            </a:r>
          </a:p>
          <a:p>
            <a:pPr lvl="1"/>
            <a:r>
              <a:rPr lang="pt-BR" sz="1600" dirty="0"/>
              <a:t>plink -N -T -no-antispoof -L 8088:vclx4.fnal.gov:8088 youj@outland.fnal.gov</a:t>
            </a:r>
            <a:endParaRPr lang="en-US" sz="1600" dirty="0"/>
          </a:p>
          <a:p>
            <a:r>
              <a:rPr lang="en-US" sz="2000" dirty="0"/>
              <a:t>Install python package on vclx4, via outback</a:t>
            </a:r>
          </a:p>
          <a:p>
            <a:pPr lvl="1"/>
            <a:r>
              <a:rPr lang="en-US" sz="1600" dirty="0" err="1"/>
              <a:t>ssh</a:t>
            </a:r>
            <a:r>
              <a:rPr lang="en-US" sz="1600" dirty="0"/>
              <a:t> -D:1080 outback</a:t>
            </a:r>
          </a:p>
          <a:p>
            <a:pPr lvl="1"/>
            <a:r>
              <a:rPr lang="en-US" sz="1600" dirty="0" err="1"/>
              <a:t>proxychains</a:t>
            </a:r>
            <a:r>
              <a:rPr lang="en-US" sz="1600" dirty="0"/>
              <a:t> pip3 install twisted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E8A190D0-F3E8-4916-B214-8D66C023E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08625"/>
            <a:ext cx="10515600" cy="41469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Debug/</a:t>
            </a:r>
            <a:r>
              <a:rPr lang="en-US" sz="3600" b="1" dirty="0" err="1"/>
              <a:t>Howto</a:t>
            </a:r>
            <a:r>
              <a:rPr lang="en-US" sz="3600" b="1" dirty="0"/>
              <a:t>/Troubleshooting/log</a:t>
            </a:r>
          </a:p>
        </p:txBody>
      </p:sp>
    </p:spTree>
    <p:extLst>
      <p:ext uri="{BB962C8B-B14F-4D97-AF65-F5344CB8AC3E}">
        <p14:creationId xmlns:p14="http://schemas.microsoft.com/office/powerpoint/2010/main" val="2632955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3771</TotalTime>
  <Words>879</Words>
  <Application>Microsoft Office PowerPoint</Application>
  <PresentationFormat>Widescreen</PresentationFormat>
  <Paragraphs>110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Courier New</vt:lpstr>
      <vt:lpstr>Office Theme</vt:lpstr>
      <vt:lpstr>ChannelFinder setup on vclx4</vt:lpstr>
      <vt:lpstr>PowerPoint Presentation</vt:lpstr>
      <vt:lpstr>Compoment: RecSync/RecCaster</vt:lpstr>
      <vt:lpstr>Compoment: RecSync/RecCeiver</vt:lpstr>
      <vt:lpstr>Compoment: ChannelFinder Web Service</vt:lpstr>
      <vt:lpstr>Compoment: ChannelFinder Web Service</vt:lpstr>
      <vt:lpstr>Phoebus display builder and web runtime</vt:lpstr>
      <vt:lpstr>Debug/Howto/Troubleshooting/log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IOTA BiRA Power Supplier Frontend</dc:title>
  <dc:creator>Jianming You</dc:creator>
  <cp:lastModifiedBy>Jianming You</cp:lastModifiedBy>
  <cp:revision>155</cp:revision>
  <dcterms:created xsi:type="dcterms:W3CDTF">2021-08-09T19:40:05Z</dcterms:created>
  <dcterms:modified xsi:type="dcterms:W3CDTF">2022-03-12T22:21:27Z</dcterms:modified>
</cp:coreProperties>
</file>